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F68E1-E137-4AB4-9D61-ED3AD19DB753}" type="datetimeFigureOut">
              <a:rPr lang="zh-CN" altLang="en-US" smtClean="0"/>
              <a:t>2012-3-27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8B5B5-4024-4C5F-8A0C-9C745A8F161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Poem discussion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Beach in France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800" dirty="0" smtClean="0"/>
              <a:t>Plot/Setting/</a:t>
            </a:r>
          </a:p>
          <a:p>
            <a:pPr lvl="1"/>
            <a:r>
              <a:rPr lang="en-US" altLang="zh-CN" sz="800" dirty="0" smtClean="0"/>
              <a:t>An old soldier died on a beach in France, in Operation Overlord</a:t>
            </a:r>
          </a:p>
          <a:p>
            <a:pPr lvl="2"/>
            <a:r>
              <a:rPr lang="en-US" altLang="zh-CN" sz="800" dirty="0" smtClean="0"/>
              <a:t>Why is he ‘old’?  He participated in the first WWI (Stanza 5  - line 1)</a:t>
            </a:r>
          </a:p>
          <a:p>
            <a:r>
              <a:rPr lang="en-US" altLang="zh-CN" sz="800" dirty="0" smtClean="0"/>
              <a:t>Theme:</a:t>
            </a:r>
          </a:p>
          <a:p>
            <a:pPr lvl="1"/>
            <a:r>
              <a:rPr lang="en-US" altLang="zh-CN" sz="800" dirty="0" smtClean="0"/>
              <a:t>Who is the speaker?  A soldier who survived a war</a:t>
            </a:r>
          </a:p>
          <a:p>
            <a:pPr lvl="1"/>
            <a:r>
              <a:rPr lang="en-US" altLang="zh-CN" b="1" dirty="0" smtClean="0"/>
              <a:t>Repent – ask for forgiveness </a:t>
            </a:r>
            <a:r>
              <a:rPr lang="en-US" altLang="zh-CN" dirty="0" smtClean="0"/>
              <a:t>– The war forced this man to kill, but he did not want to. “50 years later, he still prays for his soul!”</a:t>
            </a:r>
          </a:p>
          <a:p>
            <a:pPr lvl="1"/>
            <a:r>
              <a:rPr lang="en-US" altLang="zh-CN" dirty="0" smtClean="0"/>
              <a:t>Veteran of WWII does not die on a beach in France, but rather survives WWII and dies alongside his friends 50 years later</a:t>
            </a:r>
          </a:p>
          <a:p>
            <a:pPr lvl="1"/>
            <a:r>
              <a:rPr lang="en-US" altLang="zh-CN" dirty="0" smtClean="0"/>
              <a:t>Not actually ‘dying’ but loosing some part of himself because of the war, and memories are coming to him</a:t>
            </a:r>
          </a:p>
          <a:p>
            <a:pPr lvl="2"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100" dirty="0" smtClean="0"/>
              <a:t>Who is the friend?</a:t>
            </a:r>
          </a:p>
          <a:p>
            <a:pPr lvl="1"/>
            <a:r>
              <a:rPr lang="en-US" altLang="zh-CN" sz="1100" dirty="0" smtClean="0"/>
              <a:t>Poet? A casualty of the war itself</a:t>
            </a:r>
          </a:p>
          <a:p>
            <a:r>
              <a:rPr lang="en-US" altLang="zh-CN" dirty="0" smtClean="0"/>
              <a:t>“He wasn’t afraid…” – proof that he was in the war</a:t>
            </a:r>
          </a:p>
          <a:p>
            <a:pPr lvl="1"/>
            <a:r>
              <a:rPr lang="en-US" altLang="zh-CN" dirty="0" smtClean="0"/>
              <a:t>Not afraid of death…because he can get rid of bad memories from the war</a:t>
            </a:r>
            <a:endParaRPr lang="en-US" altLang="zh-CN" dirty="0"/>
          </a:p>
          <a:p>
            <a:pPr lvl="1"/>
            <a:r>
              <a:rPr lang="en-US" altLang="zh-CN" dirty="0" smtClean="0"/>
              <a:t>War is the topic, but what is theme?</a:t>
            </a:r>
          </a:p>
          <a:p>
            <a:pPr lvl="2"/>
            <a:r>
              <a:rPr lang="en-US" altLang="zh-CN" dirty="0" smtClean="0"/>
              <a:t>War has many effects both during and after fighting</a:t>
            </a:r>
          </a:p>
          <a:p>
            <a:pPr lvl="2"/>
            <a:r>
              <a:rPr lang="en-US" altLang="zh-CN" dirty="0" smtClean="0"/>
              <a:t>War = bad</a:t>
            </a:r>
          </a:p>
          <a:p>
            <a:pPr lvl="2"/>
            <a:r>
              <a:rPr lang="en-US" altLang="zh-CN" dirty="0" smtClean="0"/>
              <a:t>The </a:t>
            </a:r>
            <a:r>
              <a:rPr lang="en-US" altLang="zh-CN" dirty="0" err="1" smtClean="0"/>
              <a:t>efftect</a:t>
            </a:r>
            <a:r>
              <a:rPr lang="en-US" altLang="zh-CN" dirty="0" smtClean="0"/>
              <a:t> of memory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Casualties Were Small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1000" dirty="0" smtClean="0"/>
              <a:t>Theme:</a:t>
            </a:r>
          </a:p>
          <a:p>
            <a:pPr lvl="1"/>
            <a:r>
              <a:rPr lang="en-US" altLang="zh-CN" dirty="0" smtClean="0"/>
              <a:t>War damages the future (children)</a:t>
            </a:r>
          </a:p>
          <a:p>
            <a:pPr lvl="1"/>
            <a:r>
              <a:rPr lang="en-US" altLang="zh-CN" dirty="0" smtClean="0"/>
              <a:t>War damages the whole family</a:t>
            </a:r>
          </a:p>
          <a:p>
            <a:pPr lvl="1"/>
            <a:r>
              <a:rPr lang="en-US" altLang="zh-CN" dirty="0" smtClean="0"/>
              <a:t>War damages the home</a:t>
            </a:r>
          </a:p>
          <a:p>
            <a:pPr lvl="1"/>
            <a:r>
              <a:rPr lang="en-US" altLang="zh-CN" dirty="0" smtClean="0"/>
              <a:t>War has no small victims</a:t>
            </a:r>
          </a:p>
          <a:p>
            <a:pPr lvl="1"/>
            <a:r>
              <a:rPr lang="en-US" altLang="zh-CN" dirty="0" smtClean="0"/>
              <a:t>Ironic title</a:t>
            </a:r>
          </a:p>
          <a:p>
            <a:pPr lvl="1"/>
            <a:r>
              <a:rPr lang="en-US" altLang="zh-CN" sz="1000" dirty="0" smtClean="0"/>
              <a:t>Speaker: A mother of one of the ‘small casualties’</a:t>
            </a:r>
          </a:p>
          <a:p>
            <a:pPr lvl="1"/>
            <a:r>
              <a:rPr lang="en-US" altLang="zh-CN" dirty="0" smtClean="0"/>
              <a:t>What does small casualties refer to? </a:t>
            </a:r>
          </a:p>
          <a:p>
            <a:pPr lvl="2"/>
            <a:r>
              <a:rPr lang="en-US" altLang="zh-CN" dirty="0" smtClean="0"/>
              <a:t>3 deaths</a:t>
            </a:r>
          </a:p>
          <a:p>
            <a:pPr lvl="2"/>
            <a:r>
              <a:rPr lang="en-US" altLang="zh-CN" dirty="0" smtClean="0"/>
              <a:t>Unimportant</a:t>
            </a:r>
          </a:p>
          <a:p>
            <a:pPr lvl="2"/>
            <a:r>
              <a:rPr lang="en-US" altLang="zh-CN" dirty="0" smtClean="0"/>
              <a:t>Young children</a:t>
            </a:r>
          </a:p>
          <a:p>
            <a:pPr lvl="2"/>
            <a:endParaRPr lang="en-US" altLang="zh-CN" dirty="0"/>
          </a:p>
          <a:p>
            <a:pPr lvl="2"/>
            <a:r>
              <a:rPr lang="en-US" altLang="zh-CN" dirty="0" smtClean="0"/>
              <a:t>These casualties are not small, at all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Poem discussion</vt:lpstr>
      <vt:lpstr>A Beach in France</vt:lpstr>
      <vt:lpstr>Slide 3</vt:lpstr>
      <vt:lpstr>Casualties Were Small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Poem discussion</dc:title>
  <dc:creator>User</dc:creator>
  <cp:lastModifiedBy>User</cp:lastModifiedBy>
  <cp:revision>1</cp:revision>
  <dcterms:created xsi:type="dcterms:W3CDTF">2012-03-27T01:14:49Z</dcterms:created>
  <dcterms:modified xsi:type="dcterms:W3CDTF">2012-03-27T01:15:31Z</dcterms:modified>
</cp:coreProperties>
</file>